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2" r:id="rId4"/>
    <p:sldId id="265" r:id="rId5"/>
    <p:sldId id="267" r:id="rId6"/>
    <p:sldId id="264" r:id="rId7"/>
    <p:sldId id="260" r:id="rId8"/>
    <p:sldId id="268" r:id="rId9"/>
    <p:sldId id="266" r:id="rId10"/>
    <p:sldId id="270" r:id="rId11"/>
    <p:sldId id="269" r:id="rId12"/>
    <p:sldId id="271" r:id="rId13"/>
    <p:sldId id="272" r:id="rId14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84583" autoAdjust="0"/>
  </p:normalViewPr>
  <p:slideViewPr>
    <p:cSldViewPr>
      <p:cViewPr>
        <p:scale>
          <a:sx n="50" d="100"/>
          <a:sy n="50" d="100"/>
        </p:scale>
        <p:origin x="-1428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772" y="5748867"/>
            <a:ext cx="8676456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059832" y="45855"/>
            <a:ext cx="5949957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3131840" y="1484784"/>
            <a:ext cx="590465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5855"/>
            <a:ext cx="5949957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31840" y="1484784"/>
            <a:ext cx="590465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Приготовление завтрака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Bib\Desktop\столовая\09.102023\IMG-20231006-WA0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0"/>
            <a:ext cx="5143504" cy="685800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Bib\Desktop\столовая\09.102023\IMG-20231006-WA00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0"/>
            <a:ext cx="5143504" cy="68580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Bib\Desktop\столовая\09.102023\IMG-20231006-WA0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1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Приятного аппетита!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МЕНЮ</a:t>
            </a:r>
            <a:endParaRPr lang="ru-RU" dirty="0"/>
          </a:p>
        </p:txBody>
      </p:sp>
      <p:sp>
        <p:nvSpPr>
          <p:cNvPr id="19" name="Line 253"/>
          <p:cNvSpPr>
            <a:spLocks noChangeShapeType="1"/>
          </p:cNvSpPr>
          <p:nvPr/>
        </p:nvSpPr>
        <p:spPr bwMode="gray">
          <a:xfrm>
            <a:off x="3659832" y="5018190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ectangle 254"/>
          <p:cNvSpPr>
            <a:spLocks noChangeArrowheads="1"/>
          </p:cNvSpPr>
          <p:nvPr/>
        </p:nvSpPr>
        <p:spPr bwMode="gray">
          <a:xfrm rot="3419336">
            <a:off x="3375669" y="4441928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1" name="Text Box 255"/>
          <p:cNvSpPr txBox="1">
            <a:spLocks noChangeArrowheads="1"/>
          </p:cNvSpPr>
          <p:nvPr/>
        </p:nvSpPr>
        <p:spPr bwMode="gray">
          <a:xfrm>
            <a:off x="3431232" y="44847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2" name="Line 256"/>
          <p:cNvSpPr>
            <a:spLocks noChangeShapeType="1"/>
          </p:cNvSpPr>
          <p:nvPr/>
        </p:nvSpPr>
        <p:spPr bwMode="gray">
          <a:xfrm>
            <a:off x="3659832" y="2503590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3303661" y="192732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37" name="Text Box 258"/>
          <p:cNvSpPr txBox="1">
            <a:spLocks noChangeArrowheads="1"/>
          </p:cNvSpPr>
          <p:nvPr/>
        </p:nvSpPr>
        <p:spPr bwMode="gray">
          <a:xfrm>
            <a:off x="4726632" y="2014640"/>
            <a:ext cx="230223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Каша пшенная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38" name="Text Box 259"/>
          <p:cNvSpPr txBox="1">
            <a:spLocks noChangeArrowheads="1"/>
          </p:cNvSpPr>
          <p:nvPr/>
        </p:nvSpPr>
        <p:spPr bwMode="gray">
          <a:xfrm>
            <a:off x="3431232" y="19701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9" name="Line 260"/>
          <p:cNvSpPr>
            <a:spLocks noChangeShapeType="1"/>
          </p:cNvSpPr>
          <p:nvPr/>
        </p:nvSpPr>
        <p:spPr bwMode="gray">
          <a:xfrm>
            <a:off x="3659832" y="3341790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Rectangle 261"/>
          <p:cNvSpPr>
            <a:spLocks noChangeArrowheads="1"/>
          </p:cNvSpPr>
          <p:nvPr/>
        </p:nvSpPr>
        <p:spPr bwMode="gray">
          <a:xfrm rot="3419336">
            <a:off x="3375669" y="276552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3431232" y="28083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5" name="Line 263"/>
          <p:cNvSpPr>
            <a:spLocks noChangeShapeType="1"/>
          </p:cNvSpPr>
          <p:nvPr/>
        </p:nvSpPr>
        <p:spPr bwMode="gray">
          <a:xfrm>
            <a:off x="3661420" y="4178403"/>
            <a:ext cx="4799012" cy="1587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Rectangle 264"/>
          <p:cNvSpPr>
            <a:spLocks noChangeArrowheads="1"/>
          </p:cNvSpPr>
          <p:nvPr/>
        </p:nvSpPr>
        <p:spPr bwMode="gray">
          <a:xfrm rot="3419336">
            <a:off x="3375669" y="360372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7" name="Text Box 265"/>
          <p:cNvSpPr txBox="1">
            <a:spLocks noChangeArrowheads="1"/>
          </p:cNvSpPr>
          <p:nvPr/>
        </p:nvSpPr>
        <p:spPr bwMode="gray">
          <a:xfrm>
            <a:off x="3431232" y="36465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51" name="Text Box 269"/>
          <p:cNvSpPr txBox="1">
            <a:spLocks noChangeArrowheads="1"/>
          </p:cNvSpPr>
          <p:nvPr/>
        </p:nvSpPr>
        <p:spPr bwMode="gray">
          <a:xfrm>
            <a:off x="4726632" y="2876653"/>
            <a:ext cx="91377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Хлеб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52" name="Text Box 270"/>
          <p:cNvSpPr txBox="1">
            <a:spLocks noChangeArrowheads="1"/>
          </p:cNvSpPr>
          <p:nvPr/>
        </p:nvSpPr>
        <p:spPr bwMode="gray">
          <a:xfrm>
            <a:off x="4726632" y="3716440"/>
            <a:ext cx="112453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Масло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53" name="Text Box 271"/>
          <p:cNvSpPr txBox="1">
            <a:spLocks noChangeArrowheads="1"/>
          </p:cNvSpPr>
          <p:nvPr/>
        </p:nvSpPr>
        <p:spPr bwMode="gray">
          <a:xfrm>
            <a:off x="4726632" y="4557815"/>
            <a:ext cx="73289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Чай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pic>
        <p:nvPicPr>
          <p:cNvPr id="24" name="Рисунок 23" descr="петрикw6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836712"/>
            <a:ext cx="1728192" cy="40439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етрикw6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764704"/>
            <a:ext cx="1656184" cy="3875473"/>
          </a:xfrm>
          <a:prstGeom prst="rect">
            <a:avLst/>
          </a:prstGeom>
        </p:spPr>
      </p:pic>
      <p:sp>
        <p:nvSpPr>
          <p:cNvPr id="6" name="Полилиния 5"/>
          <p:cNvSpPr/>
          <p:nvPr/>
        </p:nvSpPr>
        <p:spPr>
          <a:xfrm>
            <a:off x="1907704" y="692696"/>
            <a:ext cx="2664296" cy="1152128"/>
          </a:xfrm>
          <a:custGeom>
            <a:avLst/>
            <a:gdLst>
              <a:gd name="connsiteX0" fmla="*/ 840103 w 2880320"/>
              <a:gd name="connsiteY0" fmla="*/ 1701189 h 1512168"/>
              <a:gd name="connsiteX1" fmla="*/ 732421 w 2880320"/>
              <a:gd name="connsiteY1" fmla="*/ 1414570 h 1512168"/>
              <a:gd name="connsiteX2" fmla="*/ 652541 w 2880320"/>
              <a:gd name="connsiteY2" fmla="*/ 123090 h 1512168"/>
              <a:gd name="connsiteX3" fmla="*/ 1865827 w 2880320"/>
              <a:gd name="connsiteY3" fmla="*/ 33780 h 1512168"/>
              <a:gd name="connsiteX4" fmla="*/ 2576457 w 2880320"/>
              <a:gd name="connsiteY4" fmla="*/ 1220609 h 1512168"/>
              <a:gd name="connsiteX5" fmla="*/ 1253808 w 2880320"/>
              <a:gd name="connsiteY5" fmla="*/ 1505811 h 1512168"/>
              <a:gd name="connsiteX6" fmla="*/ 840103 w 2880320"/>
              <a:gd name="connsiteY6" fmla="*/ 1701189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0320" h="1512168">
                <a:moveTo>
                  <a:pt x="840103" y="1701189"/>
                </a:moveTo>
                <a:lnTo>
                  <a:pt x="732421" y="1414570"/>
                </a:lnTo>
                <a:cubicBezTo>
                  <a:pt x="-208080" y="1135955"/>
                  <a:pt x="-251550" y="433152"/>
                  <a:pt x="652541" y="123090"/>
                </a:cubicBezTo>
                <a:cubicBezTo>
                  <a:pt x="1011485" y="-11"/>
                  <a:pt x="1456238" y="-32750"/>
                  <a:pt x="1865827" y="33780"/>
                </a:cubicBezTo>
                <a:cubicBezTo>
                  <a:pt x="2828057" y="190076"/>
                  <a:pt x="3195284" y="803385"/>
                  <a:pt x="2576457" y="1220609"/>
                </a:cubicBezTo>
                <a:cubicBezTo>
                  <a:pt x="2262949" y="1431981"/>
                  <a:pt x="1759798" y="1540476"/>
                  <a:pt x="1253808" y="1505811"/>
                </a:cubicBezTo>
                <a:lnTo>
                  <a:pt x="840103" y="1701189"/>
                </a:lnTo>
                <a:close/>
              </a:path>
            </a:pathLst>
          </a:custGeom>
          <a:solidFill>
            <a:srgbClr val="CCFF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Для вкусной каши нужно молоко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Bib\Desktop\столовая\09.102023\IMG-20231006-WA00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7314" y="285728"/>
            <a:ext cx="4566686" cy="6088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ib\Desktop\столовая\09.102023\IMG-20231006-WA0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87896" y="17002220"/>
            <a:ext cx="11430000" cy="15240000"/>
          </a:xfrm>
          <a:prstGeom prst="rect">
            <a:avLst/>
          </a:prstGeom>
          <a:noFill/>
        </p:spPr>
      </p:pic>
      <p:pic>
        <p:nvPicPr>
          <p:cNvPr id="2051" name="Picture 3" descr="C:\Users\Bib\Desktop\столовая\09.102023\IMG-20231006-WA0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7" y="-1"/>
            <a:ext cx="5143504" cy="685800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09.102023\IMG-20231006-WA0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0"/>
            <a:ext cx="5143504" cy="685800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-short-haired-girl-thinking-vector-11425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21" r="12740" b="11151"/>
          <a:stretch>
            <a:fillRect/>
          </a:stretch>
        </p:blipFill>
        <p:spPr>
          <a:xfrm>
            <a:off x="7104248" y="2564904"/>
            <a:ext cx="2039752" cy="3672408"/>
          </a:xfrm>
          <a:prstGeom prst="rect">
            <a:avLst/>
          </a:prstGeom>
        </p:spPr>
      </p:pic>
      <p:sp>
        <p:nvSpPr>
          <p:cNvPr id="4" name="Полилиния 3"/>
          <p:cNvSpPr/>
          <p:nvPr/>
        </p:nvSpPr>
        <p:spPr>
          <a:xfrm flipH="1">
            <a:off x="5652120" y="1700808"/>
            <a:ext cx="2160240" cy="1080120"/>
          </a:xfrm>
          <a:custGeom>
            <a:avLst/>
            <a:gdLst>
              <a:gd name="connsiteX0" fmla="*/ 840103 w 2880320"/>
              <a:gd name="connsiteY0" fmla="*/ 1701189 h 1512168"/>
              <a:gd name="connsiteX1" fmla="*/ 732421 w 2880320"/>
              <a:gd name="connsiteY1" fmla="*/ 1414570 h 1512168"/>
              <a:gd name="connsiteX2" fmla="*/ 652541 w 2880320"/>
              <a:gd name="connsiteY2" fmla="*/ 123090 h 1512168"/>
              <a:gd name="connsiteX3" fmla="*/ 1865827 w 2880320"/>
              <a:gd name="connsiteY3" fmla="*/ 33780 h 1512168"/>
              <a:gd name="connsiteX4" fmla="*/ 2576457 w 2880320"/>
              <a:gd name="connsiteY4" fmla="*/ 1220609 h 1512168"/>
              <a:gd name="connsiteX5" fmla="*/ 1253808 w 2880320"/>
              <a:gd name="connsiteY5" fmla="*/ 1505811 h 1512168"/>
              <a:gd name="connsiteX6" fmla="*/ 840103 w 2880320"/>
              <a:gd name="connsiteY6" fmla="*/ 1701189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0320" h="1512168">
                <a:moveTo>
                  <a:pt x="840103" y="1701189"/>
                </a:moveTo>
                <a:lnTo>
                  <a:pt x="732421" y="1414570"/>
                </a:lnTo>
                <a:cubicBezTo>
                  <a:pt x="-208080" y="1135955"/>
                  <a:pt x="-251550" y="433152"/>
                  <a:pt x="652541" y="123090"/>
                </a:cubicBezTo>
                <a:cubicBezTo>
                  <a:pt x="1011485" y="-11"/>
                  <a:pt x="1456238" y="-32750"/>
                  <a:pt x="1865827" y="33780"/>
                </a:cubicBezTo>
                <a:cubicBezTo>
                  <a:pt x="2828057" y="190076"/>
                  <a:pt x="3195284" y="803385"/>
                  <a:pt x="2576457" y="1220609"/>
                </a:cubicBezTo>
                <a:cubicBezTo>
                  <a:pt x="2262949" y="1431981"/>
                  <a:pt x="1759798" y="1540476"/>
                  <a:pt x="1253808" y="1505811"/>
                </a:cubicBezTo>
                <a:lnTo>
                  <a:pt x="840103" y="1701189"/>
                </a:lnTo>
                <a:close/>
              </a:path>
            </a:pathLst>
          </a:custGeom>
          <a:solidFill>
            <a:srgbClr val="CCFF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Выглядит вкусно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Bib\Desktop\столовая\09.102023\IMG-20231006-WA0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5143501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488" y="0"/>
            <a:ext cx="608416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Очень важно спозаранку</a:t>
            </a:r>
          </a:p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Есть за завтраком овсянку.</a:t>
            </a:r>
          </a:p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 маслом хлеб полезен нам,</a:t>
            </a:r>
          </a:p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 не только по утрам. </a:t>
            </a:r>
            <a:endParaRPr lang="en-US" sz="2600" b="1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stockphoto-467180446-612x6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11075" y="-315416"/>
            <a:ext cx="3421821" cy="23762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19872" y="42210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Нарезка хлеба с маслом</a:t>
            </a:r>
            <a:endParaRPr lang="ru-RU" dirty="0"/>
          </a:p>
        </p:txBody>
      </p:sp>
      <p:pic>
        <p:nvPicPr>
          <p:cNvPr id="4098" name="Picture 2" descr="C:\Users\Bib\Desktop\столовая\09.102023\IMG-20231006-WA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476585" y="1190586"/>
            <a:ext cx="4857784" cy="64770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Bib\Desktop\столовая\09.102023\IMG-20231006-WA0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714488"/>
            <a:ext cx="45365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Человеку нужно есть,</a:t>
            </a:r>
          </a:p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Чтобы встать и чтобы сесть,</a:t>
            </a:r>
          </a:p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Чтобы прыгать, </a:t>
            </a:r>
          </a:p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кувыркаться,</a:t>
            </a:r>
          </a:p>
          <a:p>
            <a:r>
              <a:rPr lang="ru-RU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Песни петь, дружить, смеяться!</a:t>
            </a:r>
            <a:endParaRPr lang="en-US" sz="2600" b="1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1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908720"/>
            <a:ext cx="2466527" cy="46085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91144857284077d57a448a2326b912e2d9715b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2511</TotalTime>
  <Words>82</Words>
  <Application>Microsoft Office PowerPoint</Application>
  <PresentationFormat>Экран (4:3)</PresentationFormat>
  <Paragraphs>26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Приготовление завтрака</vt:lpstr>
      <vt:lpstr>МЕНЮ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Приятного аппетита!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Кухонный шаблон</dc:title>
  <dc:creator>obstinate</dc:creator>
  <dc:description>Шаблон презентации с сайта https://presentation-creation.ru/</dc:description>
  <cp:lastModifiedBy>Библиотека</cp:lastModifiedBy>
  <cp:revision>1234</cp:revision>
  <dcterms:created xsi:type="dcterms:W3CDTF">2018-02-25T09:09:03Z</dcterms:created>
  <dcterms:modified xsi:type="dcterms:W3CDTF">2023-10-10T03:35:40Z</dcterms:modified>
</cp:coreProperties>
</file>